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74" r:id="rId3"/>
    <p:sldId id="300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28.04.2016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8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7A01F-6BD9-4969-BFBF-04457F49D48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4/28/2016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azbez.com/sites/azbez.com/files/images/005_kopiya1.preview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/>
          <a:srcRect t="31056" b="15704"/>
          <a:stretch>
            <a:fillRect/>
          </a:stretch>
        </p:blipFill>
        <p:spPr bwMode="auto">
          <a:xfrm>
            <a:off x="228600" y="3810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658</TotalTime>
  <Words>327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XTreme.ws</cp:lastModifiedBy>
  <cp:revision>62</cp:revision>
  <dcterms:created xsi:type="dcterms:W3CDTF">2013-09-24T05:57:37Z</dcterms:created>
  <dcterms:modified xsi:type="dcterms:W3CDTF">2016-04-28T17:24:27Z</dcterms:modified>
</cp:coreProperties>
</file>